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8" r:id="rId2"/>
  </p:sldMasterIdLst>
  <p:sldIdLst>
    <p:sldId id="256" r:id="rId3"/>
    <p:sldId id="260" r:id="rId4"/>
    <p:sldId id="261" r:id="rId5"/>
    <p:sldId id="271" r:id="rId6"/>
    <p:sldId id="268" r:id="rId7"/>
    <p:sldId id="273" r:id="rId8"/>
    <p:sldId id="27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021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Eaton" userId="6cfd5e0fe404fc22" providerId="LiveId" clId="{EBED050F-05C8-4149-8852-1C3316E34946}"/>
    <pc:docChg chg="undo redo custSel delSld modSld sldOrd">
      <pc:chgData name="Kyle Eaton" userId="6cfd5e0fe404fc22" providerId="LiveId" clId="{EBED050F-05C8-4149-8852-1C3316E34946}" dt="2023-08-08T01:15:55.244" v="2712" actId="1076"/>
      <pc:docMkLst>
        <pc:docMk/>
      </pc:docMkLst>
      <pc:sldChg chg="modSp mod">
        <pc:chgData name="Kyle Eaton" userId="6cfd5e0fe404fc22" providerId="LiveId" clId="{EBED050F-05C8-4149-8852-1C3316E34946}" dt="2023-08-06T22:50:44.840" v="99" actId="20577"/>
        <pc:sldMkLst>
          <pc:docMk/>
          <pc:sldMk cId="2276261813" sldId="256"/>
        </pc:sldMkLst>
        <pc:spChg chg="mod">
          <ac:chgData name="Kyle Eaton" userId="6cfd5e0fe404fc22" providerId="LiveId" clId="{EBED050F-05C8-4149-8852-1C3316E34946}" dt="2023-08-06T22:50:44.840" v="99" actId="20577"/>
          <ac:spMkLst>
            <pc:docMk/>
            <pc:sldMk cId="2276261813" sldId="256"/>
            <ac:spMk id="2" creationId="{0130483D-2CAD-1F49-9D21-49246DE3CD4A}"/>
          </ac:spMkLst>
        </pc:spChg>
        <pc:spChg chg="mod">
          <ac:chgData name="Kyle Eaton" userId="6cfd5e0fe404fc22" providerId="LiveId" clId="{EBED050F-05C8-4149-8852-1C3316E34946}" dt="2023-08-06T22:50:03.201" v="86" actId="27636"/>
          <ac:spMkLst>
            <pc:docMk/>
            <pc:sldMk cId="2276261813" sldId="256"/>
            <ac:spMk id="3" creationId="{5126603B-D9EC-3249-BE5B-BDCA7DAA28C3}"/>
          </ac:spMkLst>
        </pc:spChg>
      </pc:sldChg>
      <pc:sldChg chg="modSp mod ord">
        <pc:chgData name="Kyle Eaton" userId="6cfd5e0fe404fc22" providerId="LiveId" clId="{EBED050F-05C8-4149-8852-1C3316E34946}" dt="2023-08-07T23:34:55.231" v="1861" actId="20577"/>
        <pc:sldMkLst>
          <pc:docMk/>
          <pc:sldMk cId="21275001" sldId="260"/>
        </pc:sldMkLst>
        <pc:spChg chg="mod">
          <ac:chgData name="Kyle Eaton" userId="6cfd5e0fe404fc22" providerId="LiveId" clId="{EBED050F-05C8-4149-8852-1C3316E34946}" dt="2023-08-07T23:34:55.231" v="1861" actId="20577"/>
          <ac:spMkLst>
            <pc:docMk/>
            <pc:sldMk cId="21275001" sldId="260"/>
            <ac:spMk id="2" creationId="{4FFA4DA3-42D0-49B2-46FD-D0701F5F1E6D}"/>
          </ac:spMkLst>
        </pc:spChg>
      </pc:sldChg>
      <pc:sldChg chg="modSp mod ord">
        <pc:chgData name="Kyle Eaton" userId="6cfd5e0fe404fc22" providerId="LiveId" clId="{EBED050F-05C8-4149-8852-1C3316E34946}" dt="2023-08-07T23:58:49.704" v="2624" actId="1076"/>
        <pc:sldMkLst>
          <pc:docMk/>
          <pc:sldMk cId="1213377946" sldId="261"/>
        </pc:sldMkLst>
        <pc:spChg chg="mod">
          <ac:chgData name="Kyle Eaton" userId="6cfd5e0fe404fc22" providerId="LiveId" clId="{EBED050F-05C8-4149-8852-1C3316E34946}" dt="2023-08-07T23:58:45.492" v="2623" actId="20577"/>
          <ac:spMkLst>
            <pc:docMk/>
            <pc:sldMk cId="1213377946" sldId="261"/>
            <ac:spMk id="2" creationId="{F94659A7-AD4A-8ED1-D508-10ABF53BAE97}"/>
          </ac:spMkLst>
        </pc:spChg>
        <pc:picChg chg="mod">
          <ac:chgData name="Kyle Eaton" userId="6cfd5e0fe404fc22" providerId="LiveId" clId="{EBED050F-05C8-4149-8852-1C3316E34946}" dt="2023-08-06T23:00:01.474" v="121" actId="1076"/>
          <ac:picMkLst>
            <pc:docMk/>
            <pc:sldMk cId="1213377946" sldId="261"/>
            <ac:picMk id="4" creationId="{A388E1CC-FE7D-E6A6-F6A8-8B61B40912BC}"/>
          </ac:picMkLst>
        </pc:picChg>
        <pc:picChg chg="mod">
          <ac:chgData name="Kyle Eaton" userId="6cfd5e0fe404fc22" providerId="LiveId" clId="{EBED050F-05C8-4149-8852-1C3316E34946}" dt="2023-08-07T23:58:49.704" v="2624" actId="1076"/>
          <ac:picMkLst>
            <pc:docMk/>
            <pc:sldMk cId="1213377946" sldId="261"/>
            <ac:picMk id="10" creationId="{ECEA37A2-6119-F106-2385-0196EAC3A51E}"/>
          </ac:picMkLst>
        </pc:picChg>
      </pc:sldChg>
      <pc:sldChg chg="addSp delSp modSp mod">
        <pc:chgData name="Kyle Eaton" userId="6cfd5e0fe404fc22" providerId="LiveId" clId="{EBED050F-05C8-4149-8852-1C3316E34946}" dt="2023-08-08T00:58:20.038" v="2673" actId="1076"/>
        <pc:sldMkLst>
          <pc:docMk/>
          <pc:sldMk cId="576171872" sldId="266"/>
        </pc:sldMkLst>
        <pc:spChg chg="mod">
          <ac:chgData name="Kyle Eaton" userId="6cfd5e0fe404fc22" providerId="LiveId" clId="{EBED050F-05C8-4149-8852-1C3316E34946}" dt="2023-08-07T23:36:46.251" v="1898" actId="20577"/>
          <ac:spMkLst>
            <pc:docMk/>
            <pc:sldMk cId="576171872" sldId="266"/>
            <ac:spMk id="2" creationId="{520A37E7-F55D-78CD-A708-9586F1C97D92}"/>
          </ac:spMkLst>
        </pc:spChg>
        <pc:spChg chg="mod">
          <ac:chgData name="Kyle Eaton" userId="6cfd5e0fe404fc22" providerId="LiveId" clId="{EBED050F-05C8-4149-8852-1C3316E34946}" dt="2023-08-07T23:34:48.523" v="1856" actId="20577"/>
          <ac:spMkLst>
            <pc:docMk/>
            <pc:sldMk cId="576171872" sldId="266"/>
            <ac:spMk id="3" creationId="{768C4D19-28B8-7F9C-81D2-D9AC9F0C44DD}"/>
          </ac:spMkLst>
        </pc:spChg>
        <pc:picChg chg="add mod">
          <ac:chgData name="Kyle Eaton" userId="6cfd5e0fe404fc22" providerId="LiveId" clId="{EBED050F-05C8-4149-8852-1C3316E34946}" dt="2023-08-08T00:58:20.038" v="2673" actId="1076"/>
          <ac:picMkLst>
            <pc:docMk/>
            <pc:sldMk cId="576171872" sldId="266"/>
            <ac:picMk id="5" creationId="{B4F1F821-00DB-BD37-6023-5DCCA97BA66A}"/>
          </ac:picMkLst>
        </pc:picChg>
        <pc:picChg chg="add mod">
          <ac:chgData name="Kyle Eaton" userId="6cfd5e0fe404fc22" providerId="LiveId" clId="{EBED050F-05C8-4149-8852-1C3316E34946}" dt="2023-08-08T00:58:18.070" v="2672" actId="1076"/>
          <ac:picMkLst>
            <pc:docMk/>
            <pc:sldMk cId="576171872" sldId="266"/>
            <ac:picMk id="6" creationId="{F199D9D7-F970-E998-393A-2E55844411CE}"/>
          </ac:picMkLst>
        </pc:picChg>
        <pc:picChg chg="add del mod">
          <ac:chgData name="Kyle Eaton" userId="6cfd5e0fe404fc22" providerId="LiveId" clId="{EBED050F-05C8-4149-8852-1C3316E34946}" dt="2023-08-08T00:55:58.078" v="2659" actId="478"/>
          <ac:picMkLst>
            <pc:docMk/>
            <pc:sldMk cId="576171872" sldId="266"/>
            <ac:picMk id="7" creationId="{C7FD21EB-F8FF-F9CE-F0C6-B7AD473CC7DE}"/>
          </ac:picMkLst>
        </pc:picChg>
      </pc:sldChg>
      <pc:sldChg chg="delSp modSp mod">
        <pc:chgData name="Kyle Eaton" userId="6cfd5e0fe404fc22" providerId="LiveId" clId="{EBED050F-05C8-4149-8852-1C3316E34946}" dt="2023-08-07T23:49:03.230" v="2560" actId="20577"/>
        <pc:sldMkLst>
          <pc:docMk/>
          <pc:sldMk cId="3330734799" sldId="267"/>
        </pc:sldMkLst>
        <pc:spChg chg="mod">
          <ac:chgData name="Kyle Eaton" userId="6cfd5e0fe404fc22" providerId="LiveId" clId="{EBED050F-05C8-4149-8852-1C3316E34946}" dt="2023-08-07T23:49:03.230" v="2560" actId="20577"/>
          <ac:spMkLst>
            <pc:docMk/>
            <pc:sldMk cId="3330734799" sldId="267"/>
            <ac:spMk id="2" creationId="{520A37E7-F55D-78CD-A708-9586F1C97D92}"/>
          </ac:spMkLst>
        </pc:spChg>
        <pc:spChg chg="mod">
          <ac:chgData name="Kyle Eaton" userId="6cfd5e0fe404fc22" providerId="LiveId" clId="{EBED050F-05C8-4149-8852-1C3316E34946}" dt="2023-08-07T23:45:04.557" v="2386" actId="20577"/>
          <ac:spMkLst>
            <pc:docMk/>
            <pc:sldMk cId="3330734799" sldId="267"/>
            <ac:spMk id="3" creationId="{768C4D19-28B8-7F9C-81D2-D9AC9F0C44DD}"/>
          </ac:spMkLst>
        </pc:spChg>
        <pc:cxnChg chg="del mod">
          <ac:chgData name="Kyle Eaton" userId="6cfd5e0fe404fc22" providerId="LiveId" clId="{EBED050F-05C8-4149-8852-1C3316E34946}" dt="2023-08-07T23:43:17.585" v="2254" actId="478"/>
          <ac:cxnSpMkLst>
            <pc:docMk/>
            <pc:sldMk cId="3330734799" sldId="267"/>
            <ac:cxnSpMk id="5" creationId="{A8A617CD-0984-D17B-7A6B-AF8C853FB342}"/>
          </ac:cxnSpMkLst>
        </pc:cxnChg>
        <pc:cxnChg chg="del mod">
          <ac:chgData name="Kyle Eaton" userId="6cfd5e0fe404fc22" providerId="LiveId" clId="{EBED050F-05C8-4149-8852-1C3316E34946}" dt="2023-08-07T23:43:25.871" v="2256" actId="478"/>
          <ac:cxnSpMkLst>
            <pc:docMk/>
            <pc:sldMk cId="3330734799" sldId="267"/>
            <ac:cxnSpMk id="7" creationId="{91431615-ED85-3764-AEAF-E0C8046BA9F3}"/>
          </ac:cxnSpMkLst>
        </pc:cxnChg>
      </pc:sldChg>
      <pc:sldChg chg="addSp delSp modSp mod ord">
        <pc:chgData name="Kyle Eaton" userId="6cfd5e0fe404fc22" providerId="LiveId" clId="{EBED050F-05C8-4149-8852-1C3316E34946}" dt="2023-08-07T23:48:06.923" v="2394" actId="20577"/>
        <pc:sldMkLst>
          <pc:docMk/>
          <pc:sldMk cId="3623047880" sldId="268"/>
        </pc:sldMkLst>
        <pc:spChg chg="mod">
          <ac:chgData name="Kyle Eaton" userId="6cfd5e0fe404fc22" providerId="LiveId" clId="{EBED050F-05C8-4149-8852-1C3316E34946}" dt="2023-08-07T23:48:06.923" v="2394" actId="20577"/>
          <ac:spMkLst>
            <pc:docMk/>
            <pc:sldMk cId="3623047880" sldId="268"/>
            <ac:spMk id="2" creationId="{520A37E7-F55D-78CD-A708-9586F1C97D92}"/>
          </ac:spMkLst>
        </pc:spChg>
        <pc:picChg chg="add mod ord">
          <ac:chgData name="Kyle Eaton" userId="6cfd5e0fe404fc22" providerId="LiveId" clId="{EBED050F-05C8-4149-8852-1C3316E34946}" dt="2023-08-07T23:16:03.109" v="1707" actId="167"/>
          <ac:picMkLst>
            <pc:docMk/>
            <pc:sldMk cId="3623047880" sldId="268"/>
            <ac:picMk id="4" creationId="{0F30E7A3-D149-6955-AC91-B4D4A2611688}"/>
          </ac:picMkLst>
        </pc:picChg>
        <pc:picChg chg="del mod">
          <ac:chgData name="Kyle Eaton" userId="6cfd5e0fe404fc22" providerId="LiveId" clId="{EBED050F-05C8-4149-8852-1C3316E34946}" dt="2023-08-07T00:31:53.345" v="995" actId="478"/>
          <ac:picMkLst>
            <pc:docMk/>
            <pc:sldMk cId="3623047880" sldId="268"/>
            <ac:picMk id="4" creationId="{1B315159-A882-85E4-B0A5-525645A5E2F1}"/>
          </ac:picMkLst>
        </pc:picChg>
        <pc:picChg chg="del mod">
          <ac:chgData name="Kyle Eaton" userId="6cfd5e0fe404fc22" providerId="LiveId" clId="{EBED050F-05C8-4149-8852-1C3316E34946}" dt="2023-08-07T00:31:55.511" v="996" actId="478"/>
          <ac:picMkLst>
            <pc:docMk/>
            <pc:sldMk cId="3623047880" sldId="268"/>
            <ac:picMk id="5" creationId="{38EE1543-4AE5-2B86-23F8-B4C6272E1B9C}"/>
          </ac:picMkLst>
        </pc:picChg>
        <pc:picChg chg="add mod ord">
          <ac:chgData name="Kyle Eaton" userId="6cfd5e0fe404fc22" providerId="LiveId" clId="{EBED050F-05C8-4149-8852-1C3316E34946}" dt="2023-08-07T23:16:36.209" v="1725" actId="1076"/>
          <ac:picMkLst>
            <pc:docMk/>
            <pc:sldMk cId="3623047880" sldId="268"/>
            <ac:picMk id="5" creationId="{FA0F3A29-2CB0-410F-B95B-443AE6BF703C}"/>
          </ac:picMkLst>
        </pc:picChg>
        <pc:picChg chg="add mod">
          <ac:chgData name="Kyle Eaton" userId="6cfd5e0fe404fc22" providerId="LiveId" clId="{EBED050F-05C8-4149-8852-1C3316E34946}" dt="2023-08-07T23:16:32.239" v="1723" actId="1076"/>
          <ac:picMkLst>
            <pc:docMk/>
            <pc:sldMk cId="3623047880" sldId="268"/>
            <ac:picMk id="6" creationId="{DB58314E-039A-C82F-28C8-AFF343FE876E}"/>
          </ac:picMkLst>
        </pc:picChg>
        <pc:picChg chg="add mod">
          <ac:chgData name="Kyle Eaton" userId="6cfd5e0fe404fc22" providerId="LiveId" clId="{EBED050F-05C8-4149-8852-1C3316E34946}" dt="2023-08-07T23:16:33.603" v="1724" actId="1076"/>
          <ac:picMkLst>
            <pc:docMk/>
            <pc:sldMk cId="3623047880" sldId="268"/>
            <ac:picMk id="7" creationId="{FD477CDA-8A79-D717-1D6F-30F53FD160A7}"/>
          </ac:picMkLst>
        </pc:picChg>
        <pc:picChg chg="add mod">
          <ac:chgData name="Kyle Eaton" userId="6cfd5e0fe404fc22" providerId="LiveId" clId="{EBED050F-05C8-4149-8852-1C3316E34946}" dt="2023-08-07T23:16:38.526" v="1726" actId="1076"/>
          <ac:picMkLst>
            <pc:docMk/>
            <pc:sldMk cId="3623047880" sldId="268"/>
            <ac:picMk id="8" creationId="{564B0E6C-BEAB-E240-9AC8-0F8AB43B63AD}"/>
          </ac:picMkLst>
        </pc:picChg>
        <pc:picChg chg="mod">
          <ac:chgData name="Kyle Eaton" userId="6cfd5e0fe404fc22" providerId="LiveId" clId="{EBED050F-05C8-4149-8852-1C3316E34946}" dt="2023-08-07T23:13:59.174" v="1694" actId="1076"/>
          <ac:picMkLst>
            <pc:docMk/>
            <pc:sldMk cId="3623047880" sldId="268"/>
            <ac:picMk id="4098" creationId="{314DB4F3-F6FB-8D6D-D70E-E4013E1A2350}"/>
          </ac:picMkLst>
        </pc:picChg>
        <pc:picChg chg="mod">
          <ac:chgData name="Kyle Eaton" userId="6cfd5e0fe404fc22" providerId="LiveId" clId="{EBED050F-05C8-4149-8852-1C3316E34946}" dt="2023-08-07T23:16:17.681" v="1716" actId="1076"/>
          <ac:picMkLst>
            <pc:docMk/>
            <pc:sldMk cId="3623047880" sldId="268"/>
            <ac:picMk id="4102" creationId="{22124CAF-79AC-C98C-24F3-F2B5270A348F}"/>
          </ac:picMkLst>
        </pc:picChg>
        <pc:picChg chg="del">
          <ac:chgData name="Kyle Eaton" userId="6cfd5e0fe404fc22" providerId="LiveId" clId="{EBED050F-05C8-4149-8852-1C3316E34946}" dt="2023-08-07T23:12:38.954" v="1679" actId="478"/>
          <ac:picMkLst>
            <pc:docMk/>
            <pc:sldMk cId="3623047880" sldId="268"/>
            <ac:picMk id="4104" creationId="{A4C6DA4D-2C37-441B-23BD-2BB1235FA31A}"/>
          </ac:picMkLst>
        </pc:picChg>
        <pc:picChg chg="del">
          <ac:chgData name="Kyle Eaton" userId="6cfd5e0fe404fc22" providerId="LiveId" clId="{EBED050F-05C8-4149-8852-1C3316E34946}" dt="2023-08-07T23:12:44.639" v="1682" actId="478"/>
          <ac:picMkLst>
            <pc:docMk/>
            <pc:sldMk cId="3623047880" sldId="268"/>
            <ac:picMk id="4106" creationId="{472D5BDD-6267-A12C-28CF-E4BCF530A02F}"/>
          </ac:picMkLst>
        </pc:picChg>
        <pc:picChg chg="del">
          <ac:chgData name="Kyle Eaton" userId="6cfd5e0fe404fc22" providerId="LiveId" clId="{EBED050F-05C8-4149-8852-1C3316E34946}" dt="2023-08-07T23:12:40.398" v="1680" actId="478"/>
          <ac:picMkLst>
            <pc:docMk/>
            <pc:sldMk cId="3623047880" sldId="268"/>
            <ac:picMk id="4108" creationId="{B5257C2E-070D-BA64-47A4-D78806E9909D}"/>
          </ac:picMkLst>
        </pc:picChg>
        <pc:picChg chg="del">
          <ac:chgData name="Kyle Eaton" userId="6cfd5e0fe404fc22" providerId="LiveId" clId="{EBED050F-05C8-4149-8852-1C3316E34946}" dt="2023-08-07T23:12:43.087" v="1681" actId="478"/>
          <ac:picMkLst>
            <pc:docMk/>
            <pc:sldMk cId="3623047880" sldId="268"/>
            <ac:picMk id="4110" creationId="{5CE76A23-D4CF-9B7E-7641-2D92681B5762}"/>
          </ac:picMkLst>
        </pc:picChg>
      </pc:sldChg>
      <pc:sldChg chg="modSp del mod">
        <pc:chgData name="Kyle Eaton" userId="6cfd5e0fe404fc22" providerId="LiveId" clId="{EBED050F-05C8-4149-8852-1C3316E34946}" dt="2023-08-07T00:34:13.145" v="1078" actId="47"/>
        <pc:sldMkLst>
          <pc:docMk/>
          <pc:sldMk cId="323515556" sldId="270"/>
        </pc:sldMkLst>
        <pc:spChg chg="mod">
          <ac:chgData name="Kyle Eaton" userId="6cfd5e0fe404fc22" providerId="LiveId" clId="{EBED050F-05C8-4149-8852-1C3316E34946}" dt="2023-08-07T00:34:04.923" v="1077" actId="20577"/>
          <ac:spMkLst>
            <pc:docMk/>
            <pc:sldMk cId="323515556" sldId="270"/>
            <ac:spMk id="2" creationId="{520A37E7-F55D-78CD-A708-9586F1C97D92}"/>
          </ac:spMkLst>
        </pc:spChg>
      </pc:sldChg>
      <pc:sldChg chg="addSp modSp mod ord">
        <pc:chgData name="Kyle Eaton" userId="6cfd5e0fe404fc22" providerId="LiveId" clId="{EBED050F-05C8-4149-8852-1C3316E34946}" dt="2023-08-08T00:33:43.371" v="2656" actId="20577"/>
        <pc:sldMkLst>
          <pc:docMk/>
          <pc:sldMk cId="2795798474" sldId="271"/>
        </pc:sldMkLst>
        <pc:spChg chg="mod">
          <ac:chgData name="Kyle Eaton" userId="6cfd5e0fe404fc22" providerId="LiveId" clId="{EBED050F-05C8-4149-8852-1C3316E34946}" dt="2023-08-08T00:33:43.371" v="2656" actId="20577"/>
          <ac:spMkLst>
            <pc:docMk/>
            <pc:sldMk cId="2795798474" sldId="271"/>
            <ac:spMk id="2" creationId="{520A37E7-F55D-78CD-A708-9586F1C97D92}"/>
          </ac:spMkLst>
        </pc:spChg>
        <pc:picChg chg="add mod">
          <ac:chgData name="Kyle Eaton" userId="6cfd5e0fe404fc22" providerId="LiveId" clId="{EBED050F-05C8-4149-8852-1C3316E34946}" dt="2023-08-07T23:09:35.781" v="1642" actId="1076"/>
          <ac:picMkLst>
            <pc:docMk/>
            <pc:sldMk cId="2795798474" sldId="271"/>
            <ac:picMk id="4" creationId="{116BE7AE-7F7F-0884-57B7-A1C70D7D57FC}"/>
          </ac:picMkLst>
        </pc:picChg>
        <pc:picChg chg="add mod">
          <ac:chgData name="Kyle Eaton" userId="6cfd5e0fe404fc22" providerId="LiveId" clId="{EBED050F-05C8-4149-8852-1C3316E34946}" dt="2023-08-08T00:22:40.587" v="2653" actId="1076"/>
          <ac:picMkLst>
            <pc:docMk/>
            <pc:sldMk cId="2795798474" sldId="271"/>
            <ac:picMk id="5" creationId="{E25AF514-6447-B901-7A7E-160D824606A2}"/>
          </ac:picMkLst>
        </pc:picChg>
      </pc:sldChg>
      <pc:sldChg chg="addSp delSp modSp del mod">
        <pc:chgData name="Kyle Eaton" userId="6cfd5e0fe404fc22" providerId="LiveId" clId="{EBED050F-05C8-4149-8852-1C3316E34946}" dt="2023-08-07T23:06:59.185" v="1614" actId="47"/>
        <pc:sldMkLst>
          <pc:docMk/>
          <pc:sldMk cId="3736247827" sldId="272"/>
        </pc:sldMkLst>
        <pc:spChg chg="mod">
          <ac:chgData name="Kyle Eaton" userId="6cfd5e0fe404fc22" providerId="LiveId" clId="{EBED050F-05C8-4149-8852-1C3316E34946}" dt="2023-08-07T22:46:58.914" v="1132" actId="27636"/>
          <ac:spMkLst>
            <pc:docMk/>
            <pc:sldMk cId="3736247827" sldId="272"/>
            <ac:spMk id="2" creationId="{259CE0B8-76D8-291D-E53B-57636BFF3369}"/>
          </ac:spMkLst>
        </pc:spChg>
        <pc:spChg chg="del mod">
          <ac:chgData name="Kyle Eaton" userId="6cfd5e0fe404fc22" providerId="LiveId" clId="{EBED050F-05C8-4149-8852-1C3316E34946}" dt="2023-08-07T22:45:53.952" v="1087" actId="478"/>
          <ac:spMkLst>
            <pc:docMk/>
            <pc:sldMk cId="3736247827" sldId="272"/>
            <ac:spMk id="3" creationId="{E35C3AB9-0986-59C8-24B6-E1C083E27D9C}"/>
          </ac:spMkLst>
        </pc:spChg>
        <pc:spChg chg="add del">
          <ac:chgData name="Kyle Eaton" userId="6cfd5e0fe404fc22" providerId="LiveId" clId="{EBED050F-05C8-4149-8852-1C3316E34946}" dt="2023-08-07T22:45:38.829" v="1085" actId="478"/>
          <ac:spMkLst>
            <pc:docMk/>
            <pc:sldMk cId="3736247827" sldId="272"/>
            <ac:spMk id="4" creationId="{BAE1E609-B95E-9FD8-E2A1-B3C2B577EBC5}"/>
          </ac:spMkLst>
        </pc:spChg>
        <pc:spChg chg="add del">
          <ac:chgData name="Kyle Eaton" userId="6cfd5e0fe404fc22" providerId="LiveId" clId="{EBED050F-05C8-4149-8852-1C3316E34946}" dt="2023-08-07T22:45:53.952" v="1087" actId="478"/>
          <ac:spMkLst>
            <pc:docMk/>
            <pc:sldMk cId="3736247827" sldId="272"/>
            <ac:spMk id="5" creationId="{267A3673-F1CA-06A1-BD02-67705E13DCE9}"/>
          </ac:spMkLst>
        </pc:spChg>
        <pc:spChg chg="add mod">
          <ac:chgData name="Kyle Eaton" userId="6cfd5e0fe404fc22" providerId="LiveId" clId="{EBED050F-05C8-4149-8852-1C3316E34946}" dt="2023-08-07T22:46:34.307" v="1121" actId="20577"/>
          <ac:spMkLst>
            <pc:docMk/>
            <pc:sldMk cId="3736247827" sldId="272"/>
            <ac:spMk id="6" creationId="{D93CE070-AA69-1595-0960-5F9215D810A9}"/>
          </ac:spMkLst>
        </pc:spChg>
        <pc:picChg chg="add del">
          <ac:chgData name="Kyle Eaton" userId="6cfd5e0fe404fc22" providerId="LiveId" clId="{EBED050F-05C8-4149-8852-1C3316E34946}" dt="2023-08-07T22:46:21.991" v="1095" actId="478"/>
          <ac:picMkLst>
            <pc:docMk/>
            <pc:sldMk cId="3736247827" sldId="272"/>
            <ac:picMk id="8" creationId="{4212469D-79E8-694A-35EE-A91C6593BBED}"/>
          </ac:picMkLst>
        </pc:picChg>
        <pc:picChg chg="add del mod">
          <ac:chgData name="Kyle Eaton" userId="6cfd5e0fe404fc22" providerId="LiveId" clId="{EBED050F-05C8-4149-8852-1C3316E34946}" dt="2023-08-07T22:47:11.330" v="1135" actId="478"/>
          <ac:picMkLst>
            <pc:docMk/>
            <pc:sldMk cId="3736247827" sldId="272"/>
            <ac:picMk id="10" creationId="{E9A0F716-FACA-32C4-8A99-30A8B19DACA5}"/>
          </ac:picMkLst>
        </pc:picChg>
        <pc:picChg chg="add del mod">
          <ac:chgData name="Kyle Eaton" userId="6cfd5e0fe404fc22" providerId="LiveId" clId="{EBED050F-05C8-4149-8852-1C3316E34946}" dt="2023-08-07T23:06:53.104" v="1612" actId="21"/>
          <ac:picMkLst>
            <pc:docMk/>
            <pc:sldMk cId="3736247827" sldId="272"/>
            <ac:picMk id="12" creationId="{5BF9335A-0D00-E2E2-C526-F40114CE1E54}"/>
          </ac:picMkLst>
        </pc:picChg>
      </pc:sldChg>
      <pc:sldChg chg="addSp delSp modSp mod ord">
        <pc:chgData name="Kyle Eaton" userId="6cfd5e0fe404fc22" providerId="LiveId" clId="{EBED050F-05C8-4149-8852-1C3316E34946}" dt="2023-08-08T01:15:40.494" v="2710" actId="1076"/>
        <pc:sldMkLst>
          <pc:docMk/>
          <pc:sldMk cId="1647979431" sldId="273"/>
        </pc:sldMkLst>
        <pc:spChg chg="mod">
          <ac:chgData name="Kyle Eaton" userId="6cfd5e0fe404fc22" providerId="LiveId" clId="{EBED050F-05C8-4149-8852-1C3316E34946}" dt="2023-08-08T01:14:34.648" v="2699" actId="1076"/>
          <ac:spMkLst>
            <pc:docMk/>
            <pc:sldMk cId="1647979431" sldId="273"/>
            <ac:spMk id="2" creationId="{A067446F-2286-09F9-E067-A4E894A84260}"/>
          </ac:spMkLst>
        </pc:spChg>
        <pc:picChg chg="add mod">
          <ac:chgData name="Kyle Eaton" userId="6cfd5e0fe404fc22" providerId="LiveId" clId="{EBED050F-05C8-4149-8852-1C3316E34946}" dt="2023-08-08T01:15:05.736" v="2702" actId="1076"/>
          <ac:picMkLst>
            <pc:docMk/>
            <pc:sldMk cId="1647979431" sldId="273"/>
            <ac:picMk id="4" creationId="{A235216E-5B1D-B691-256F-78CD8C3F4E71}"/>
          </ac:picMkLst>
        </pc:picChg>
        <pc:picChg chg="add del mod">
          <ac:chgData name="Kyle Eaton" userId="6cfd5e0fe404fc22" providerId="LiveId" clId="{EBED050F-05C8-4149-8852-1C3316E34946}" dt="2023-08-07T22:56:47.283" v="1430" actId="478"/>
          <ac:picMkLst>
            <pc:docMk/>
            <pc:sldMk cId="1647979431" sldId="273"/>
            <ac:picMk id="5" creationId="{3F340D5E-397D-0933-705B-F1D0368D4ED8}"/>
          </ac:picMkLst>
        </pc:picChg>
        <pc:picChg chg="add del mod">
          <ac:chgData name="Kyle Eaton" userId="6cfd5e0fe404fc22" providerId="LiveId" clId="{EBED050F-05C8-4149-8852-1C3316E34946}" dt="2023-08-08T01:13:22.926" v="2691" actId="478"/>
          <ac:picMkLst>
            <pc:docMk/>
            <pc:sldMk cId="1647979431" sldId="273"/>
            <ac:picMk id="5" creationId="{8FEE85EF-CF40-2FCD-F672-B816C9E7C221}"/>
          </ac:picMkLst>
        </pc:picChg>
        <pc:picChg chg="add del mod">
          <ac:chgData name="Kyle Eaton" userId="6cfd5e0fe404fc22" providerId="LiveId" clId="{EBED050F-05C8-4149-8852-1C3316E34946}" dt="2023-08-07T23:07:21.670" v="1616" actId="478"/>
          <ac:picMkLst>
            <pc:docMk/>
            <pc:sldMk cId="1647979431" sldId="273"/>
            <ac:picMk id="6" creationId="{39C747D5-B209-DE6C-9694-75BF355D764B}"/>
          </ac:picMkLst>
        </pc:picChg>
        <pc:picChg chg="add mod">
          <ac:chgData name="Kyle Eaton" userId="6cfd5e0fe404fc22" providerId="LiveId" clId="{EBED050F-05C8-4149-8852-1C3316E34946}" dt="2023-08-08T01:14:30.243" v="2698" actId="14100"/>
          <ac:picMkLst>
            <pc:docMk/>
            <pc:sldMk cId="1647979431" sldId="273"/>
            <ac:picMk id="6" creationId="{677B9C76-9C06-0BE7-F097-241926BE3370}"/>
          </ac:picMkLst>
        </pc:picChg>
        <pc:picChg chg="add del mod">
          <ac:chgData name="Kyle Eaton" userId="6cfd5e0fe404fc22" providerId="LiveId" clId="{EBED050F-05C8-4149-8852-1C3316E34946}" dt="2023-08-08T01:14:25.084" v="2696" actId="478"/>
          <ac:picMkLst>
            <pc:docMk/>
            <pc:sldMk cId="1647979431" sldId="273"/>
            <ac:picMk id="7" creationId="{1E9E9829-B87E-FBEA-DD83-47011A20C7C5}"/>
          </ac:picMkLst>
        </pc:picChg>
        <pc:picChg chg="add mod">
          <ac:chgData name="Kyle Eaton" userId="6cfd5e0fe404fc22" providerId="LiveId" clId="{EBED050F-05C8-4149-8852-1C3316E34946}" dt="2023-08-08T01:15:40.494" v="2710" actId="1076"/>
          <ac:picMkLst>
            <pc:docMk/>
            <pc:sldMk cId="1647979431" sldId="273"/>
            <ac:picMk id="8" creationId="{DA089A39-670E-B7A5-F01A-58883C2F8672}"/>
          </ac:picMkLst>
        </pc:picChg>
      </pc:sldChg>
      <pc:sldChg chg="addSp delSp modSp mod">
        <pc:chgData name="Kyle Eaton" userId="6cfd5e0fe404fc22" providerId="LiveId" clId="{EBED050F-05C8-4149-8852-1C3316E34946}" dt="2023-08-08T01:15:55.244" v="2712" actId="1076"/>
        <pc:sldMkLst>
          <pc:docMk/>
          <pc:sldMk cId="2015164603" sldId="274"/>
        </pc:sldMkLst>
        <pc:spChg chg="mod">
          <ac:chgData name="Kyle Eaton" userId="6cfd5e0fe404fc22" providerId="LiveId" clId="{EBED050F-05C8-4149-8852-1C3316E34946}" dt="2023-08-07T23:11:17.218" v="1676" actId="20577"/>
          <ac:spMkLst>
            <pc:docMk/>
            <pc:sldMk cId="2015164603" sldId="274"/>
            <ac:spMk id="2" creationId="{A067446F-2286-09F9-E067-A4E894A84260}"/>
          </ac:spMkLst>
        </pc:spChg>
        <pc:spChg chg="mod">
          <ac:chgData name="Kyle Eaton" userId="6cfd5e0fe404fc22" providerId="LiveId" clId="{EBED050F-05C8-4149-8852-1C3316E34946}" dt="2023-08-07T23:06:22.003" v="1604" actId="20577"/>
          <ac:spMkLst>
            <pc:docMk/>
            <pc:sldMk cId="2015164603" sldId="274"/>
            <ac:spMk id="3" creationId="{BF109F37-7449-16BF-B1FB-67117F19E73D}"/>
          </ac:spMkLst>
        </pc:spChg>
        <pc:spChg chg="add del mod">
          <ac:chgData name="Kyle Eaton" userId="6cfd5e0fe404fc22" providerId="LiveId" clId="{EBED050F-05C8-4149-8852-1C3316E34946}" dt="2023-08-08T01:10:31.288" v="2681" actId="478"/>
          <ac:spMkLst>
            <pc:docMk/>
            <pc:sldMk cId="2015164603" sldId="274"/>
            <ac:spMk id="4" creationId="{AA79CF47-B3AC-0847-12F4-967590137A9E}"/>
          </ac:spMkLst>
        </pc:spChg>
        <pc:picChg chg="del">
          <ac:chgData name="Kyle Eaton" userId="6cfd5e0fe404fc22" providerId="LiveId" clId="{EBED050F-05C8-4149-8852-1C3316E34946}" dt="2023-08-07T23:06:45.881" v="1610" actId="478"/>
          <ac:picMkLst>
            <pc:docMk/>
            <pc:sldMk cId="2015164603" sldId="274"/>
            <ac:picMk id="4" creationId="{A235216E-5B1D-B691-256F-78CD8C3F4E71}"/>
          </ac:picMkLst>
        </pc:picChg>
        <pc:picChg chg="add del mod">
          <ac:chgData name="Kyle Eaton" userId="6cfd5e0fe404fc22" providerId="LiveId" clId="{EBED050F-05C8-4149-8852-1C3316E34946}" dt="2023-08-08T01:15:15.150" v="2703" actId="478"/>
          <ac:picMkLst>
            <pc:docMk/>
            <pc:sldMk cId="2015164603" sldId="274"/>
            <ac:picMk id="5" creationId="{9BB154DA-3EFB-BF21-096F-9A52C7EA6817}"/>
          </ac:picMkLst>
        </pc:picChg>
        <pc:picChg chg="mod">
          <ac:chgData name="Kyle Eaton" userId="6cfd5e0fe404fc22" providerId="LiveId" clId="{EBED050F-05C8-4149-8852-1C3316E34946}" dt="2023-08-08T01:15:52.797" v="2711" actId="1076"/>
          <ac:picMkLst>
            <pc:docMk/>
            <pc:sldMk cId="2015164603" sldId="274"/>
            <ac:picMk id="6" creationId="{39C747D5-B209-DE6C-9694-75BF355D764B}"/>
          </ac:picMkLst>
        </pc:picChg>
        <pc:picChg chg="add mod">
          <ac:chgData name="Kyle Eaton" userId="6cfd5e0fe404fc22" providerId="LiveId" clId="{EBED050F-05C8-4149-8852-1C3316E34946}" dt="2023-08-08T01:15:55.244" v="2712" actId="1076"/>
          <ac:picMkLst>
            <pc:docMk/>
            <pc:sldMk cId="2015164603" sldId="274"/>
            <ac:picMk id="7" creationId="{7E82416A-1C02-6D08-904D-AE8AE17F7B12}"/>
          </ac:picMkLst>
        </pc:picChg>
      </pc:sldChg>
    </pc:docChg>
  </pc:docChgLst>
  <pc:docChgLst>
    <pc:chgData name="Amit Sharma" userId="4d1ccbb4cd3a682d" providerId="LiveId" clId="{3ACFDC56-71DF-48AE-8A30-B6957B20E13E}"/>
    <pc:docChg chg="undo custSel addSld modSld">
      <pc:chgData name="Amit Sharma" userId="4d1ccbb4cd3a682d" providerId="LiveId" clId="{3ACFDC56-71DF-48AE-8A30-B6957B20E13E}" dt="2023-08-06T14:05:41.466" v="1886" actId="20577"/>
      <pc:docMkLst>
        <pc:docMk/>
      </pc:docMkLst>
      <pc:sldChg chg="modSp mod">
        <pc:chgData name="Amit Sharma" userId="4d1ccbb4cd3a682d" providerId="LiveId" clId="{3ACFDC56-71DF-48AE-8A30-B6957B20E13E}" dt="2023-08-06T13:39:32.488" v="72" actId="20577"/>
        <pc:sldMkLst>
          <pc:docMk/>
          <pc:sldMk cId="2276261813" sldId="256"/>
        </pc:sldMkLst>
        <pc:spChg chg="mod">
          <ac:chgData name="Amit Sharma" userId="4d1ccbb4cd3a682d" providerId="LiveId" clId="{3ACFDC56-71DF-48AE-8A30-B6957B20E13E}" dt="2023-08-06T13:39:32.488" v="72" actId="20577"/>
          <ac:spMkLst>
            <pc:docMk/>
            <pc:sldMk cId="2276261813" sldId="256"/>
            <ac:spMk id="2" creationId="{0130483D-2CAD-1F49-9D21-49246DE3CD4A}"/>
          </ac:spMkLst>
        </pc:spChg>
      </pc:sldChg>
      <pc:sldChg chg="modSp new mod">
        <pc:chgData name="Amit Sharma" userId="4d1ccbb4cd3a682d" providerId="LiveId" clId="{3ACFDC56-71DF-48AE-8A30-B6957B20E13E}" dt="2023-08-06T13:50:32.538" v="891" actId="20577"/>
        <pc:sldMkLst>
          <pc:docMk/>
          <pc:sldMk cId="3736247827" sldId="272"/>
        </pc:sldMkLst>
        <pc:spChg chg="mod">
          <ac:chgData name="Amit Sharma" userId="4d1ccbb4cd3a682d" providerId="LiveId" clId="{3ACFDC56-71DF-48AE-8A30-B6957B20E13E}" dt="2023-08-06T13:50:32.538" v="891" actId="20577"/>
          <ac:spMkLst>
            <pc:docMk/>
            <pc:sldMk cId="3736247827" sldId="272"/>
            <ac:spMk id="2" creationId="{259CE0B8-76D8-291D-E53B-57636BFF3369}"/>
          </ac:spMkLst>
        </pc:spChg>
        <pc:spChg chg="mod">
          <ac:chgData name="Amit Sharma" userId="4d1ccbb4cd3a682d" providerId="LiveId" clId="{3ACFDC56-71DF-48AE-8A30-B6957B20E13E}" dt="2023-08-06T13:40:18.658" v="79" actId="20577"/>
          <ac:spMkLst>
            <pc:docMk/>
            <pc:sldMk cId="3736247827" sldId="272"/>
            <ac:spMk id="3" creationId="{E35C3AB9-0986-59C8-24B6-E1C083E27D9C}"/>
          </ac:spMkLst>
        </pc:spChg>
      </pc:sldChg>
      <pc:sldChg chg="modSp new mod">
        <pc:chgData name="Amit Sharma" userId="4d1ccbb4cd3a682d" providerId="LiveId" clId="{3ACFDC56-71DF-48AE-8A30-B6957B20E13E}" dt="2023-08-06T14:05:41.466" v="1886" actId="20577"/>
        <pc:sldMkLst>
          <pc:docMk/>
          <pc:sldMk cId="1647979431" sldId="273"/>
        </pc:sldMkLst>
        <pc:spChg chg="mod">
          <ac:chgData name="Amit Sharma" userId="4d1ccbb4cd3a682d" providerId="LiveId" clId="{3ACFDC56-71DF-48AE-8A30-B6957B20E13E}" dt="2023-08-06T14:05:41.466" v="1886" actId="20577"/>
          <ac:spMkLst>
            <pc:docMk/>
            <pc:sldMk cId="1647979431" sldId="273"/>
            <ac:spMk id="2" creationId="{A067446F-2286-09F9-E067-A4E894A84260}"/>
          </ac:spMkLst>
        </pc:spChg>
        <pc:spChg chg="mod">
          <ac:chgData name="Amit Sharma" userId="4d1ccbb4cd3a682d" providerId="LiveId" clId="{3ACFDC56-71DF-48AE-8A30-B6957B20E13E}" dt="2023-08-06T13:56:59.389" v="903" actId="20577"/>
          <ac:spMkLst>
            <pc:docMk/>
            <pc:sldMk cId="1647979431" sldId="273"/>
            <ac:spMk id="3" creationId="{BF109F37-7449-16BF-B1FB-67117F19E73D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3.jp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jp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526C000E-8534-2540-BF95-46EEF33D87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8AAEDA5C-62BF-4B4E-8FFB-CE20A9DE34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63662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rowd of people&#10;&#10;Description automatically generated">
            <a:extLst>
              <a:ext uri="{FF2B5EF4-FFF2-40B4-BE49-F238E27FC236}">
                <a16:creationId xmlns:a16="http://schemas.microsoft.com/office/drawing/2014/main" id="{A8AEC4F7-8324-7C4B-B073-0871934992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rowd of people&#10;&#10;Description automatically generated">
            <a:extLst>
              <a:ext uri="{FF2B5EF4-FFF2-40B4-BE49-F238E27FC236}">
                <a16:creationId xmlns:a16="http://schemas.microsoft.com/office/drawing/2014/main" id="{E94C0141-DD00-CE41-9C3F-710122272B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racket, court, building, ball&#10;&#10;Description automatically generated">
            <a:extLst>
              <a:ext uri="{FF2B5EF4-FFF2-40B4-BE49-F238E27FC236}">
                <a16:creationId xmlns:a16="http://schemas.microsoft.com/office/drawing/2014/main" id="{84FED6EE-33D9-4347-88EC-2DCDB5B6C1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80940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person, man, water&#10;&#10;Description automatically generated">
            <a:extLst>
              <a:ext uri="{FF2B5EF4-FFF2-40B4-BE49-F238E27FC236}">
                <a16:creationId xmlns:a16="http://schemas.microsoft.com/office/drawing/2014/main" id="{F7303393-EE58-4B4D-8945-EC2AF2E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person, riding, board, water&#10;&#10;Description automatically generated">
            <a:extLst>
              <a:ext uri="{FF2B5EF4-FFF2-40B4-BE49-F238E27FC236}">
                <a16:creationId xmlns:a16="http://schemas.microsoft.com/office/drawing/2014/main" id="{97864F6D-ED0D-6440-A7AA-670C6DBB16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ECD1A9A9-2F30-6246-859C-439A93392A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008227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table&#10;&#10;Description automatically generated">
            <a:extLst>
              <a:ext uri="{FF2B5EF4-FFF2-40B4-BE49-F238E27FC236}">
                <a16:creationId xmlns:a16="http://schemas.microsoft.com/office/drawing/2014/main" id="{A272F89F-43DE-9D4D-82EF-AF0FD30A9B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E9BA866-FAF0-8E49-84BF-16AB2D141A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ish&#10;&#10;Description automatically generated">
            <a:extLst>
              <a:ext uri="{FF2B5EF4-FFF2-40B4-BE49-F238E27FC236}">
                <a16:creationId xmlns:a16="http://schemas.microsoft.com/office/drawing/2014/main" id="{28BC73CD-4CCF-E143-96EF-ED672D91B0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162EF6-E31E-2E4E-9462-7484ABD189D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E6380FBF-2582-E048-B7BE-C571194A1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799454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B Camp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 descr="A picture containing man, holding, table, laptop&#10;&#10;Description automatically generated">
            <a:extLst>
              <a:ext uri="{FF2B5EF4-FFF2-40B4-BE49-F238E27FC236}">
                <a16:creationId xmlns:a16="http://schemas.microsoft.com/office/drawing/2014/main" id="{54BFC042-DF17-3F49-AC59-4A24D931D7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outdoor, holding, person, standing&#10;&#10;Description automatically generated">
            <a:extLst>
              <a:ext uri="{FF2B5EF4-FFF2-40B4-BE49-F238E27FC236}">
                <a16:creationId xmlns:a16="http://schemas.microsoft.com/office/drawing/2014/main" id="{D2B74E31-897D-0943-B1DC-96340D56BE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picture containing holding, person, standing, water&#10;&#10;Description automatically generated">
            <a:extLst>
              <a:ext uri="{FF2B5EF4-FFF2-40B4-BE49-F238E27FC236}">
                <a16:creationId xmlns:a16="http://schemas.microsoft.com/office/drawing/2014/main" id="{19CA7CBF-A8A2-2A4B-A961-CDCCFD1989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5E8D9E8-CC97-C446-9F8B-57B6EC01CD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FB750C1-95FE-744D-8B30-2BA9ACDBDD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540726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398410EF-3D8F-274D-BDA5-81550FE80C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55775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745AFDD-64FA-8747-8E86-B25511B9DA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69055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1">
            <a:extLst>
              <a:ext uri="{FF2B5EF4-FFF2-40B4-BE49-F238E27FC236}">
                <a16:creationId xmlns:a16="http://schemas.microsoft.com/office/drawing/2014/main" id="{36C81D15-B0EF-F248-A5BD-00AD3C2E72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8974924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36C277-C580-0B48-B483-496857550D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7352275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7203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7911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itle 10">
            <a:extLst>
              <a:ext uri="{FF2B5EF4-FFF2-40B4-BE49-F238E27FC236}">
                <a16:creationId xmlns:a16="http://schemas.microsoft.com/office/drawing/2014/main" id="{EEDCBAB3-98DE-EC4A-8C36-31C335D490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3617"/>
            <a:ext cx="10499463" cy="1054250"/>
          </a:xfrm>
          <a:prstGeom prst="rect">
            <a:avLst/>
          </a:prstGeom>
        </p:spPr>
        <p:txBody>
          <a:bodyPr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02164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5E3BD13C-4E14-D842-8EE5-480727ED0A8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22754575-1423-F641-8BB8-DC3621058F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75DC918-99D7-A84C-BB82-272C9C8F18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8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able, water, man, sitting&#10;&#10;Description automatically generated">
            <a:extLst>
              <a:ext uri="{FF2B5EF4-FFF2-40B4-BE49-F238E27FC236}">
                <a16:creationId xmlns:a16="http://schemas.microsoft.com/office/drawing/2014/main" id="{D8B3231D-E7EE-7C49-B669-19DA072DA8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5C746792-49E6-D747-8B6E-6D7DEBF871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person, holding, boat&#10;&#10;Description automatically generated">
            <a:extLst>
              <a:ext uri="{FF2B5EF4-FFF2-40B4-BE49-F238E27FC236}">
                <a16:creationId xmlns:a16="http://schemas.microsoft.com/office/drawing/2014/main" id="{15B051B9-E89F-8646-9F9D-F801854222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309715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ST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ball, player, court&#10;&#10;Description automatically generated">
            <a:extLst>
              <a:ext uri="{FF2B5EF4-FFF2-40B4-BE49-F238E27FC236}">
                <a16:creationId xmlns:a16="http://schemas.microsoft.com/office/drawing/2014/main" id="{764DB782-485E-AE4A-BBB1-C70E81500F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rowd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92BFD1F-F9D5-AE4D-BF5A-741C4A4FBE9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outdoor, racket, court, ball&#10;&#10;Description automatically generated">
            <a:extLst>
              <a:ext uri="{FF2B5EF4-FFF2-40B4-BE49-F238E27FC236}">
                <a16:creationId xmlns:a16="http://schemas.microsoft.com/office/drawing/2014/main" id="{951634F3-692E-CB42-9C22-4F10BF5226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EE1168-3ACE-A24B-9C28-971C8487C6B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A1AE9059-6BAC-D147-9AB9-0F0888F920F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85869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tud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6F7C1983-1625-4D4C-8FE5-90BFE755EE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8009A475-FBA8-B64B-A310-6C2888B42F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person, player, riding, water&#10;&#10;Description automatically generated">
            <a:extLst>
              <a:ext uri="{FF2B5EF4-FFF2-40B4-BE49-F238E27FC236}">
                <a16:creationId xmlns:a16="http://schemas.microsoft.com/office/drawing/2014/main" id="{9315990D-3294-C046-A015-890ACC71F1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0837BA-DA28-B04C-B106-ABCB4B12C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CFC6EFC-317F-9748-B0FC-4EE4B3236D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622836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ustom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computer, laptop, table&#10;&#10;Description automatically generated">
            <a:extLst>
              <a:ext uri="{FF2B5EF4-FFF2-40B4-BE49-F238E27FC236}">
                <a16:creationId xmlns:a16="http://schemas.microsoft.com/office/drawing/2014/main" id="{7D90E396-2E84-2A42-8B81-835640147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B3D7BFC-8E0C-484D-BE95-01C5A2BA80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248A2913-0A62-8145-886F-CA03AEC79B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B4F31E3F-8031-3546-8F3F-33E179551B9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3379807" y="-34725"/>
            <a:ext cx="8824881" cy="6933236"/>
          </a:xfrm>
          <a:custGeom>
            <a:avLst/>
            <a:gdLst>
              <a:gd name="connsiteX0" fmla="*/ 0 w 7201580"/>
              <a:gd name="connsiteY0" fmla="*/ 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0 w 7201580"/>
              <a:gd name="connsiteY4" fmla="*/ 0 h 6858000"/>
              <a:gd name="connsiteX0" fmla="*/ 5050118 w 7201580"/>
              <a:gd name="connsiteY0" fmla="*/ 74706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50118 w 7201580"/>
              <a:gd name="connsiteY4" fmla="*/ 74706 h 6858000"/>
              <a:gd name="connsiteX0" fmla="*/ 5020236 w 7201580"/>
              <a:gd name="connsiteY0" fmla="*/ 29883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29883 h 6858000"/>
              <a:gd name="connsiteX0" fmla="*/ 5020236 w 7201580"/>
              <a:gd name="connsiteY0" fmla="*/ 14941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5020236 w 7201580"/>
              <a:gd name="connsiteY4" fmla="*/ 14941 h 6858000"/>
              <a:gd name="connsiteX0" fmla="*/ 4192180 w 7201580"/>
              <a:gd name="connsiteY0" fmla="*/ 1127820 h 6858000"/>
              <a:gd name="connsiteX1" fmla="*/ 7201580 w 7201580"/>
              <a:gd name="connsiteY1" fmla="*/ 0 h 6858000"/>
              <a:gd name="connsiteX2" fmla="*/ 7201580 w 7201580"/>
              <a:gd name="connsiteY2" fmla="*/ 6858000 h 6858000"/>
              <a:gd name="connsiteX3" fmla="*/ 0 w 7201580"/>
              <a:gd name="connsiteY3" fmla="*/ 6858000 h 6858000"/>
              <a:gd name="connsiteX4" fmla="*/ 4192180 w 7201580"/>
              <a:gd name="connsiteY4" fmla="*/ 1127820 h 6858000"/>
              <a:gd name="connsiteX0" fmla="*/ 4192180 w 7210989"/>
              <a:gd name="connsiteY0" fmla="*/ 24453 h 5754633"/>
              <a:gd name="connsiteX1" fmla="*/ 7210989 w 7210989"/>
              <a:gd name="connsiteY1" fmla="*/ 0 h 5754633"/>
              <a:gd name="connsiteX2" fmla="*/ 7201580 w 7210989"/>
              <a:gd name="connsiteY2" fmla="*/ 5754633 h 5754633"/>
              <a:gd name="connsiteX3" fmla="*/ 0 w 7210989"/>
              <a:gd name="connsiteY3" fmla="*/ 5754633 h 5754633"/>
              <a:gd name="connsiteX4" fmla="*/ 4192180 w 7210989"/>
              <a:gd name="connsiteY4" fmla="*/ 24453 h 5754633"/>
              <a:gd name="connsiteX0" fmla="*/ 4154542 w 7173351"/>
              <a:gd name="connsiteY0" fmla="*/ 24453 h 5754633"/>
              <a:gd name="connsiteX1" fmla="*/ 7173351 w 7173351"/>
              <a:gd name="connsiteY1" fmla="*/ 0 h 5754633"/>
              <a:gd name="connsiteX2" fmla="*/ 7163942 w 7173351"/>
              <a:gd name="connsiteY2" fmla="*/ 5754633 h 5754633"/>
              <a:gd name="connsiteX3" fmla="*/ 0 w 7173351"/>
              <a:gd name="connsiteY3" fmla="*/ 5697562 h 5754633"/>
              <a:gd name="connsiteX4" fmla="*/ 4154542 w 7173351"/>
              <a:gd name="connsiteY4" fmla="*/ 24453 h 5754633"/>
              <a:gd name="connsiteX0" fmla="*/ 4154542 w 7174257"/>
              <a:gd name="connsiteY0" fmla="*/ 24453 h 5697562"/>
              <a:gd name="connsiteX1" fmla="*/ 7173351 w 7174257"/>
              <a:gd name="connsiteY1" fmla="*/ 0 h 5697562"/>
              <a:gd name="connsiteX2" fmla="*/ 7173352 w 7174257"/>
              <a:gd name="connsiteY2" fmla="*/ 5688051 h 5697562"/>
              <a:gd name="connsiteX3" fmla="*/ 0 w 7174257"/>
              <a:gd name="connsiteY3" fmla="*/ 5697562 h 5697562"/>
              <a:gd name="connsiteX4" fmla="*/ 4154542 w 7174257"/>
              <a:gd name="connsiteY4" fmla="*/ 24453 h 5697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74257" h="5697562">
                <a:moveTo>
                  <a:pt x="4154542" y="24453"/>
                </a:moveTo>
                <a:lnTo>
                  <a:pt x="7173351" y="0"/>
                </a:lnTo>
                <a:cubicBezTo>
                  <a:pt x="7170215" y="1918211"/>
                  <a:pt x="7176488" y="3769840"/>
                  <a:pt x="7173352" y="5688051"/>
                </a:cubicBezTo>
                <a:lnTo>
                  <a:pt x="0" y="5697562"/>
                </a:lnTo>
                <a:lnTo>
                  <a:pt x="4154542" y="24453"/>
                </a:lnTo>
                <a:close/>
              </a:path>
            </a:pathLst>
          </a:custGeom>
        </p:spPr>
        <p:txBody>
          <a:bodyPr vert="horz" anchor="ctr"/>
          <a:lstStyle>
            <a:lvl1pPr marL="0" indent="0" algn="r">
              <a:lnSpc>
                <a:spcPct val="100000"/>
              </a:lnSpc>
              <a:buNone/>
              <a:defRPr sz="2000">
                <a:solidFill>
                  <a:srgbClr val="ECE9C6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3598328D-4C82-3F4E-A3AC-CBF07C36FA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48875" y="4231891"/>
            <a:ext cx="4192192" cy="1494224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C23285A2-7355-1D42-86EF-ADB4D8AB46F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994400" y="4231890"/>
            <a:ext cx="4123267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48" h="1248690">
                <a:moveTo>
                  <a:pt x="936415" y="0"/>
                </a:moveTo>
                <a:lnTo>
                  <a:pt x="3469448" y="5119"/>
                </a:lnTo>
                <a:lnTo>
                  <a:pt x="2528962" y="1246131"/>
                </a:ln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75106D73-ED6C-1943-96AD-9DE1270D20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70999" y="4231887"/>
            <a:ext cx="2951865" cy="1494223"/>
          </a:xfrm>
          <a:custGeom>
            <a:avLst/>
            <a:gdLst>
              <a:gd name="connsiteX0" fmla="*/ 0 w 1768475"/>
              <a:gd name="connsiteY0" fmla="*/ 0 h 1257300"/>
              <a:gd name="connsiteX1" fmla="*/ 1768475 w 1768475"/>
              <a:gd name="connsiteY1" fmla="*/ 0 h 1257300"/>
              <a:gd name="connsiteX2" fmla="*/ 1768475 w 1768475"/>
              <a:gd name="connsiteY2" fmla="*/ 1257300 h 1257300"/>
              <a:gd name="connsiteX3" fmla="*/ 0 w 1768475"/>
              <a:gd name="connsiteY3" fmla="*/ 1257300 h 1257300"/>
              <a:gd name="connsiteX4" fmla="*/ 0 w 1768475"/>
              <a:gd name="connsiteY4" fmla="*/ 0 h 1257300"/>
              <a:gd name="connsiteX0" fmla="*/ 0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0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68475 w 2647177"/>
              <a:gd name="connsiteY2" fmla="*/ 1257300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09838 w 2647177"/>
              <a:gd name="connsiteY0" fmla="*/ 0 h 1257300"/>
              <a:gd name="connsiteX1" fmla="*/ 2647177 w 2647177"/>
              <a:gd name="connsiteY1" fmla="*/ 13729 h 1257300"/>
              <a:gd name="connsiteX2" fmla="*/ 1706691 w 2647177"/>
              <a:gd name="connsiteY2" fmla="*/ 1250435 h 1257300"/>
              <a:gd name="connsiteX3" fmla="*/ 0 w 2647177"/>
              <a:gd name="connsiteY3" fmla="*/ 1257300 h 1257300"/>
              <a:gd name="connsiteX4" fmla="*/ 109838 w 2647177"/>
              <a:gd name="connsiteY4" fmla="*/ 0 h 1257300"/>
              <a:gd name="connsiteX0" fmla="*/ 114144 w 2647177"/>
              <a:gd name="connsiteY0" fmla="*/ 0 h 1248690"/>
              <a:gd name="connsiteX1" fmla="*/ 2647177 w 2647177"/>
              <a:gd name="connsiteY1" fmla="*/ 5119 h 1248690"/>
              <a:gd name="connsiteX2" fmla="*/ 1706691 w 2647177"/>
              <a:gd name="connsiteY2" fmla="*/ 1241825 h 1248690"/>
              <a:gd name="connsiteX3" fmla="*/ 0 w 2647177"/>
              <a:gd name="connsiteY3" fmla="*/ 1248690 h 1248690"/>
              <a:gd name="connsiteX4" fmla="*/ 114144 w 2647177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1825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3469448"/>
              <a:gd name="connsiteY0" fmla="*/ 0 h 1248690"/>
              <a:gd name="connsiteX1" fmla="*/ 3469448 w 3469448"/>
              <a:gd name="connsiteY1" fmla="*/ 5119 h 1248690"/>
              <a:gd name="connsiteX2" fmla="*/ 2528962 w 3469448"/>
              <a:gd name="connsiteY2" fmla="*/ 1246131 h 1248690"/>
              <a:gd name="connsiteX3" fmla="*/ 0 w 3469448"/>
              <a:gd name="connsiteY3" fmla="*/ 1248690 h 1248690"/>
              <a:gd name="connsiteX4" fmla="*/ 936415 w 3469448"/>
              <a:gd name="connsiteY4" fmla="*/ 0 h 1248690"/>
              <a:gd name="connsiteX0" fmla="*/ 936415 w 2535057"/>
              <a:gd name="connsiteY0" fmla="*/ 0 h 1248690"/>
              <a:gd name="connsiteX1" fmla="*/ 2535057 w 2535057"/>
              <a:gd name="connsiteY1" fmla="*/ 5119 h 1248690"/>
              <a:gd name="connsiteX2" fmla="*/ 2528962 w 2535057"/>
              <a:gd name="connsiteY2" fmla="*/ 1246131 h 1248690"/>
              <a:gd name="connsiteX3" fmla="*/ 0 w 2535057"/>
              <a:gd name="connsiteY3" fmla="*/ 1248690 h 1248690"/>
              <a:gd name="connsiteX4" fmla="*/ 936415 w 2535057"/>
              <a:gd name="connsiteY4" fmla="*/ 0 h 12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5057" h="1248690">
                <a:moveTo>
                  <a:pt x="936415" y="0"/>
                </a:moveTo>
                <a:lnTo>
                  <a:pt x="2535057" y="5119"/>
                </a:lnTo>
                <a:cubicBezTo>
                  <a:pt x="2533025" y="418790"/>
                  <a:pt x="2530994" y="832460"/>
                  <a:pt x="2528962" y="1246131"/>
                </a:cubicBezTo>
                <a:lnTo>
                  <a:pt x="0" y="1248690"/>
                </a:lnTo>
                <a:lnTo>
                  <a:pt x="936415" y="0"/>
                </a:lnTo>
                <a:close/>
              </a:path>
            </a:pathLst>
          </a:custGeom>
        </p:spPr>
        <p:txBody>
          <a:bodyPr vert="horz"/>
          <a:lstStyle>
            <a:lvl1pPr marL="0" indent="0" algn="ctr">
              <a:buNone/>
              <a:defRPr sz="15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noProof="0" dirty="0"/>
              <a:t>Click icon to add picture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9B15BBF-CFDD-A14C-B83C-5BD4839C91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AAB2A5D-7AF5-4641-9663-57359ED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78371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6BADC7-A64A-224A-8683-DAB07BE7C3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345246"/>
            <a:ext cx="9144000" cy="2083754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252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1">
            <a:extLst>
              <a:ext uri="{FF2B5EF4-FFF2-40B4-BE49-F238E27FC236}">
                <a16:creationId xmlns:a16="http://schemas.microsoft.com/office/drawing/2014/main" id="{70CFEAF1-D943-2341-A544-735E24FC12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500780"/>
            <a:ext cx="10483326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35858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CFD7F00-2E55-D144-A007-3C84E5694E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510614"/>
            <a:ext cx="10515598" cy="1054250"/>
          </a:xfrm>
          <a:prstGeom prst="rect">
            <a:avLst/>
          </a:prstGeom>
        </p:spPr>
        <p:txBody>
          <a:bodyPr/>
          <a:lstStyle>
            <a:lvl1pPr algn="ctr">
              <a:defRPr sz="4300" b="1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78238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838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83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585FF05-51C6-4545-A370-BD912978F0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E37EDF93-6BB6-5742-BE38-9A9A2F8B0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43CACCF8-2561-0042-B3D4-5183DF93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25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V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9AF850-7987-AF49-840F-16BC6BFAE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963846-3C4E-2146-B728-7439964DE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F3FA5-8E57-F740-A538-6EF9C943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 descr="A picture containing man, table, blue, holding&#10;&#10;Description automatically generated">
            <a:extLst>
              <a:ext uri="{FF2B5EF4-FFF2-40B4-BE49-F238E27FC236}">
                <a16:creationId xmlns:a16="http://schemas.microsoft.com/office/drawing/2014/main" id="{F70CF9D9-97DD-B84C-A645-9C676635CA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picture containing water, table, court, swimming&#10;&#10;Description automatically generated">
            <a:extLst>
              <a:ext uri="{FF2B5EF4-FFF2-40B4-BE49-F238E27FC236}">
                <a16:creationId xmlns:a16="http://schemas.microsoft.com/office/drawing/2014/main" id="{5866FB3A-C76B-DB44-BB18-069800C44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picture containing water, ball, person, holding&#10;&#10;Description automatically generated">
            <a:extLst>
              <a:ext uri="{FF2B5EF4-FFF2-40B4-BE49-F238E27FC236}">
                <a16:creationId xmlns:a16="http://schemas.microsoft.com/office/drawing/2014/main" id="{D7708AE2-D6A2-1043-A90D-94BFA67F1D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picture containing outdoor, water, holding, person&#10;&#10;Description automatically generated">
            <a:extLst>
              <a:ext uri="{FF2B5EF4-FFF2-40B4-BE49-F238E27FC236}">
                <a16:creationId xmlns:a16="http://schemas.microsoft.com/office/drawing/2014/main" id="{1CBBBBAD-2EB3-3D4E-8CEB-816CD20DDC2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91C2B38-4CF5-ED49-B567-BF11D0DA8F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378" y="601090"/>
            <a:ext cx="4301269" cy="2305339"/>
          </a:xfrm>
          <a:prstGeom prst="rect">
            <a:avLst/>
          </a:prstGeom>
        </p:spPr>
        <p:txBody>
          <a:bodyPr anchor="b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83218CC4-67B9-F444-8C1D-34BD8E1678D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0378" y="3137687"/>
            <a:ext cx="4301269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5870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3.jp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C5D7FE9-729B-EF42-B94C-BC6CA16EC62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E4B4B59-A1F9-4B41-9127-D54DDE44F8A5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970E22F-9224-064A-A271-69E5FEEF6127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6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50" r:id="rId2"/>
    <p:sldLayoutId id="2147483649" r:id="rId3"/>
    <p:sldLayoutId id="2147483652" r:id="rId4"/>
    <p:sldLayoutId id="2147483653" r:id="rId5"/>
    <p:sldLayoutId id="2147483655" r:id="rId6"/>
    <p:sldLayoutId id="2147483654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3807A-D922-CB4A-BE07-18BA85B81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C7D86E-9708-AD4A-9D14-AFBCC1526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63992-26A5-DE4F-9F32-A62B61319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2CE08-3F42-B147-9922-C5AEE34C6B0A}" type="datetimeFigureOut">
              <a:rPr lang="en-US" smtClean="0"/>
              <a:t>8/7/23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2D065-721B-8740-A362-D86D86E7BE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EC03-B17B-684B-BBF8-78D6D6A0F9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B63F-46B7-A547-A43A-2A11AD26E33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AA04DDB-B71B-D14E-A079-98393CC29E6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C1ABD5B1-E0B6-CB4B-B858-1020913B1714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B0B59C5-BC7E-DC45-82D6-F92564207FD9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0483D-2CAD-1F49-9D21-49246DE3C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378" y="601090"/>
            <a:ext cx="7043312" cy="2305339"/>
          </a:xfrm>
        </p:spPr>
        <p:txBody>
          <a:bodyPr/>
          <a:lstStyle/>
          <a:p>
            <a:r>
              <a:rPr lang="en-US" dirty="0"/>
              <a:t>Post COVID Stock Portfolio Dashboard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6603B-D9EC-3249-BE5B-BDCA7DAA2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“KJAM” Group</a:t>
            </a:r>
          </a:p>
          <a:p>
            <a:r>
              <a:rPr lang="en-US" dirty="0"/>
              <a:t>Project #4</a:t>
            </a:r>
          </a:p>
          <a:p>
            <a:r>
              <a:rPr lang="en-US" dirty="0"/>
              <a:t>Kyle Eaton</a:t>
            </a:r>
          </a:p>
          <a:p>
            <a:r>
              <a:rPr lang="en-US" dirty="0"/>
              <a:t>Javon Seaforth</a:t>
            </a:r>
          </a:p>
          <a:p>
            <a:r>
              <a:rPr lang="en-US" dirty="0"/>
              <a:t>Amit Sharma</a:t>
            </a:r>
          </a:p>
          <a:p>
            <a:r>
              <a:rPr lang="en-US" dirty="0"/>
              <a:t>Mako Barre</a:t>
            </a:r>
          </a:p>
        </p:txBody>
      </p:sp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FFA4DA3-42D0-49B2-46FD-D0701F5F1E6D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Dataset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Tools/Process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Methodology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8A252E-6501-3BEA-4209-FCC0A1D8B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85E72-01F1-0579-339B-6348F083F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68" y="226142"/>
            <a:ext cx="5272113" cy="55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4659A7-AD4A-8ED1-D508-10ABF53BAE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COVID-19 impact to travel, hospitality &amp; retail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(11) companies analyzed</a:t>
            </a:r>
          </a:p>
          <a:p>
            <a:pPr marL="11430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Machine Learning employed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Goal:  KJAM equity dashboard = quarterly/daily stock returns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670DA5-2A96-3D1E-E048-6D874FAED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2" descr="CDC Museum COVID-19 Timeline | David J. Sencer CDC Museum | CDC">
            <a:extLst>
              <a:ext uri="{FF2B5EF4-FFF2-40B4-BE49-F238E27FC236}">
                <a16:creationId xmlns:a16="http://schemas.microsoft.com/office/drawing/2014/main" id="{A388E1CC-FE7D-E6A6-F6A8-8B61B4091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28" y="352180"/>
            <a:ext cx="3814481" cy="223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ilton Worldwide Holdings Inc (HLT) Dividends">
            <a:extLst>
              <a:ext uri="{FF2B5EF4-FFF2-40B4-BE49-F238E27FC236}">
                <a16:creationId xmlns:a16="http://schemas.microsoft.com/office/drawing/2014/main" id="{A5416B98-C02A-CD3F-FD98-8463059759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15" y="4370486"/>
            <a:ext cx="1760220" cy="10401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6" name="Picture 5" descr="Delta Airlines">
            <a:extLst>
              <a:ext uri="{FF2B5EF4-FFF2-40B4-BE49-F238E27FC236}">
                <a16:creationId xmlns:a16="http://schemas.microsoft.com/office/drawing/2014/main" id="{7A7B69B7-23C0-3BE2-70FF-C6ECDE4FB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268" y="4374931"/>
            <a:ext cx="1775460" cy="102297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725EF-DD74-E8DA-8812-317AB0E68D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774" y="4370485"/>
            <a:ext cx="1712595" cy="10154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8" name="Picture 7" descr="United Airlines Logo and symbol, meaning, history, PNG, brand">
            <a:extLst>
              <a:ext uri="{FF2B5EF4-FFF2-40B4-BE49-F238E27FC236}">
                <a16:creationId xmlns:a16="http://schemas.microsoft.com/office/drawing/2014/main" id="{AED5EEC4-7648-3B46-82C6-DA2A9BF40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61" y="4374931"/>
            <a:ext cx="1864380" cy="10109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9" name="Picture 8" descr="Marriott International Introduces Travel Media Network, Powered by Yahoo">
            <a:extLst>
              <a:ext uri="{FF2B5EF4-FFF2-40B4-BE49-F238E27FC236}">
                <a16:creationId xmlns:a16="http://schemas.microsoft.com/office/drawing/2014/main" id="{D1FD334B-D198-02DC-51A1-3AB2545F8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01" y="4372559"/>
            <a:ext cx="1896369" cy="10133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</p:pic>
      <p:pic>
        <p:nvPicPr>
          <p:cNvPr id="10" name="Picture 2" descr="6,680 Investment Headlines Images, Stock Photos &amp; Vectors | Shutterstock">
            <a:extLst>
              <a:ext uri="{FF2B5EF4-FFF2-40B4-BE49-F238E27FC236}">
                <a16:creationId xmlns:a16="http://schemas.microsoft.com/office/drawing/2014/main" id="{ECEA37A2-6119-F106-2385-0196EAC3A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501" y="2382486"/>
            <a:ext cx="3215956" cy="1911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377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Stock price and volume data over 7 years (2017 – 2023)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~17,600 rows of daily closing price and volume data = SQlite3 database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Post-COVID (2022/2023)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6BE7AE-7F7F-0884-57B7-A1C70D7D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310" y="3429000"/>
            <a:ext cx="4156587" cy="2766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5AF514-6447-B901-7A7E-160D82460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31" y="3704456"/>
            <a:ext cx="2939691" cy="293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98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0E7A3-D149-6955-AC91-B4D4A261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931" y="62810"/>
            <a:ext cx="2857500" cy="160020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SQLite DB -&gt;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RF -&gt; Jupyter Notebooks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FinViz -&gt; NLTK/VADER (sentiment analysis)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LSTM -&gt; CoLab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Models -&gt; Flask -&gt; 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Tableau – data visualization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Tools/Process</a:t>
            </a:r>
          </a:p>
        </p:txBody>
      </p:sp>
      <p:pic>
        <p:nvPicPr>
          <p:cNvPr id="4098" name="Picture 2" descr="Why SQLite becomes the popular embeded database?">
            <a:extLst>
              <a:ext uri="{FF2B5EF4-FFF2-40B4-BE49-F238E27FC236}">
                <a16:creationId xmlns:a16="http://schemas.microsoft.com/office/drawing/2014/main" id="{314DB4F3-F6FB-8D6D-D70E-E4013E1A2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738" y="454541"/>
            <a:ext cx="3295650" cy="139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Jupyter Notebook: A Beginner's Tutorial - Learn to code in 30 Days!">
            <a:extLst>
              <a:ext uri="{FF2B5EF4-FFF2-40B4-BE49-F238E27FC236}">
                <a16:creationId xmlns:a16="http://schemas.microsoft.com/office/drawing/2014/main" id="{22124CAF-79AC-C98C-24F3-F2B5270A3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871" y="1536045"/>
            <a:ext cx="3025758" cy="110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58314E-039A-C82F-28C8-AFF343F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022" y="4415366"/>
            <a:ext cx="1981200" cy="2305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77CDA-8A79-D717-1D6F-30F53FD16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4011" y="4767791"/>
            <a:ext cx="285750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4B0E6C-BEAB-E240-9AC8-0F8AB43B6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4047" y="2849519"/>
            <a:ext cx="2904881" cy="12805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0F3A29-2CB0-410F-B95B-443AE6BF7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2462" y="4211380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4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7446F-2286-09F9-E067-A4E894A842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1258" y="1631141"/>
            <a:ext cx="10515600" cy="347450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Random Forest (RF) model (avg. quarterly data) =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predict quarterly stock return (volume, Sharpe Ratio)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initial linear regression no good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Sentiment analysis tool (Python)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1900" dirty="0"/>
              <a:t>short-term score for each stock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09F37-7449-16BF-B1FB-67117F19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5216E-5B1D-B691-256F-78CD8C3F4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142" y="3614296"/>
            <a:ext cx="3982065" cy="2982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B9C76-9C06-0BE7-F097-241926BE3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820" y="875071"/>
            <a:ext cx="5070922" cy="38524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089A39-670E-B7A5-F01A-58883C2F8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800812"/>
            <a:ext cx="34290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9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67446F-2286-09F9-E067-A4E894A8426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38200" y="1825625"/>
            <a:ext cx="5434781" cy="347450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Long Short Term Memory (LSTM) model (daily stock price data)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predict daily stock returns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initial Multiclass Perceptron (MLP) model (classification model no good)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Flask routes, chatbot on a webpage  (stock name, daily price &amp; volume) = </a:t>
            </a:r>
          </a:p>
          <a:p>
            <a:pPr marL="1143000" lvl="1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000" dirty="0"/>
              <a:t>Dashboard = future daily, quarterly returns + overall sentiment score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109F37-7449-16BF-B1FB-67117F19E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(cont.)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747D5-B209-DE6C-9694-75BF355D7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0736" y="3568906"/>
            <a:ext cx="3411794" cy="227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82416A-1C02-6D08-904D-AE8AE17F7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868" y="1965530"/>
            <a:ext cx="4681530" cy="146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Tableau 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User Dashboard look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F1F821-00DB-BD37-6023-5DCCA97B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67" y="2787228"/>
            <a:ext cx="7258257" cy="3242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9D9D7-F970-E998-393A-2E5584441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852" y="338779"/>
            <a:ext cx="5801033" cy="489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7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20A37E7-F55D-78CD-A708-9586F1C97D9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3290" y="1449704"/>
            <a:ext cx="11169445" cy="4017031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Quarterly model (w/ sentiment analysis included) best for predictions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Linear regression model not suited well for time-series data (x vs. y variable varies over time)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Daily stock data too noisy for deep learning (separate model for each stock recommended)</a:t>
            </a:r>
            <a:endParaRPr lang="en-US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Significant post COVID-19 recovery and growth for travel stocks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1143000" lvl="1" indent="-45720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C4D19-28B8-7F9C-81D2-D9AC9F0C4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795" y="503617"/>
            <a:ext cx="10499463" cy="105425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33073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3599</TotalTime>
  <Words>291</Words>
  <Application>Microsoft Macintosh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1_Office Theme</vt:lpstr>
      <vt:lpstr>Post COVID Stock Portfolio Dashboard Development</vt:lpstr>
      <vt:lpstr>Overview</vt:lpstr>
      <vt:lpstr>Introduction</vt:lpstr>
      <vt:lpstr>Dataset</vt:lpstr>
      <vt:lpstr>Tools/Process</vt:lpstr>
      <vt:lpstr>Methodology</vt:lpstr>
      <vt:lpstr>Methodology (cont.)</vt:lpstr>
      <vt:lpstr>Data Visualization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lastModifiedBy>Mako Barre</cp:lastModifiedBy>
  <cp:revision>24</cp:revision>
  <dcterms:created xsi:type="dcterms:W3CDTF">2020-03-10T16:22:03Z</dcterms:created>
  <dcterms:modified xsi:type="dcterms:W3CDTF">2023-08-08T01:17:46Z</dcterms:modified>
</cp:coreProperties>
</file>